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1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D09ED5D2-D7FD-45AA-B221-403A2D7B7BD5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97CB4-284F-48D1-89C6-FD0582C4B69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edia@arhuscentri.me" TargetMode="External"/><Relationship Id="rId2" Type="http://schemas.openxmlformats.org/officeDocument/2006/relationships/hyperlink" Target="http://www.arhuscentri.me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gi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leksandar.perovic@ozon.org.me" TargetMode="External"/><Relationship Id="rId2" Type="http://schemas.openxmlformats.org/officeDocument/2006/relationships/hyperlink" Target="mailto:nikola.golubovic@epa.org.m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>
                <a:effectLst/>
              </a:rPr>
              <a:t>Uloga Arhus centara u kontekstu primjene zakona o SEA i EIA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1389331" y="5134107"/>
            <a:ext cx="5481182" cy="1128495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Be</a:t>
            </a:r>
            <a:r>
              <a:rPr lang="sr-Latn-ME" dirty="0" smtClean="0"/>
              <a:t>čići</a:t>
            </a:r>
            <a:r>
              <a:rPr lang="en-US" dirty="0" smtClean="0"/>
              <a:t>, 19.11.2013. </a:t>
            </a:r>
            <a:r>
              <a:rPr lang="en-US" dirty="0" err="1" smtClean="0"/>
              <a:t>godine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88640"/>
            <a:ext cx="705405" cy="10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54989"/>
            <a:ext cx="118199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98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1005898" y="826322"/>
            <a:ext cx="5690855" cy="1570680"/>
          </a:xfrm>
        </p:spPr>
        <p:txBody>
          <a:bodyPr/>
          <a:lstStyle/>
          <a:p>
            <a:r>
              <a:rPr lang="en-US" dirty="0" smtClean="0"/>
              <a:t>ARHUS CENTRI CRNE GORE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757594" y="2825067"/>
            <a:ext cx="5271544" cy="3198251"/>
          </a:xfrm>
        </p:spPr>
        <p:txBody>
          <a:bodyPr/>
          <a:lstStyle/>
          <a:p>
            <a:r>
              <a:rPr lang="en-US" dirty="0" smtClean="0"/>
              <a:t>-</a:t>
            </a:r>
            <a:r>
              <a:rPr lang="en-US" dirty="0" err="1" smtClean="0"/>
              <a:t>Podgorica</a:t>
            </a:r>
            <a:r>
              <a:rPr lang="en-US" dirty="0" smtClean="0"/>
              <a:t> – </a:t>
            </a:r>
            <a:r>
              <a:rPr lang="en-US" dirty="0" err="1" smtClean="0"/>
              <a:t>Agencija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štitu životne sredine;</a:t>
            </a:r>
          </a:p>
          <a:p>
            <a:pPr marL="342900" indent="-342900">
              <a:buFontTx/>
              <a:buChar char="-"/>
            </a:pPr>
            <a:r>
              <a:rPr lang="sr-Latn-ME" dirty="0" smtClean="0"/>
              <a:t>Nikšić – Ekološki pokret ,,OZON“</a:t>
            </a:r>
          </a:p>
          <a:p>
            <a:pPr marL="342900" indent="-342900">
              <a:buFontTx/>
              <a:buChar char="-"/>
            </a:pPr>
            <a:r>
              <a:rPr lang="sr-Latn-ME" dirty="0" smtClean="0"/>
              <a:t>Berane – Regionalna kancelarija Agencije za zaštitu životne sredine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944" y="5450994"/>
            <a:ext cx="705405" cy="10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19814"/>
            <a:ext cx="118199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78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213379" y="1151838"/>
            <a:ext cx="5985159" cy="1606102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MISIJA ARHUS CENTARA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906086" y="3098728"/>
            <a:ext cx="5709793" cy="3584069"/>
          </a:xfrm>
        </p:spPr>
        <p:txBody>
          <a:bodyPr>
            <a:normAutofit fontScale="85000" lnSpcReduction="20000"/>
          </a:bodyPr>
          <a:lstStyle/>
          <a:p>
            <a:endParaRPr lang="sr-Latn-ME" dirty="0" smtClean="0"/>
          </a:p>
          <a:p>
            <a:r>
              <a:rPr lang="sr-Latn-ME" dirty="0" smtClean="0"/>
              <a:t>Mi smo tu:</a:t>
            </a:r>
          </a:p>
          <a:p>
            <a:pPr marL="342900" indent="-342900">
              <a:buFontTx/>
              <a:buChar char="-"/>
            </a:pPr>
            <a:r>
              <a:rPr lang="sr-Latn-ME" dirty="0" smtClean="0"/>
              <a:t>da javnost bude pravovremeno i adekvatno informisana;</a:t>
            </a:r>
          </a:p>
          <a:p>
            <a:pPr marL="342900" indent="-342900">
              <a:buFontTx/>
              <a:buChar char="-"/>
            </a:pPr>
            <a:r>
              <a:rPr lang="sr-Latn-ME" dirty="0" smtClean="0"/>
              <a:t>da olakšamo zainteresovanoj javnosti i omogućimo da suštinski učestvuje u procesu donošenja odluka;</a:t>
            </a:r>
          </a:p>
          <a:p>
            <a:pPr marL="342900" indent="-342900">
              <a:buFontTx/>
              <a:buChar char="-"/>
            </a:pPr>
            <a:r>
              <a:rPr lang="sr-Latn-ME" dirty="0" smtClean="0"/>
              <a:t>Da upoznamo zainteresovanu javnost da ima pravo na pravnu zaštitu u slučaju povrede garantovanih prava koje se tiču životne sredine; 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54989"/>
            <a:ext cx="1181999" cy="90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88640"/>
            <a:ext cx="70540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99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1077904" y="744505"/>
            <a:ext cx="5690855" cy="1570680"/>
          </a:xfrm>
        </p:spPr>
        <p:txBody>
          <a:bodyPr/>
          <a:lstStyle/>
          <a:p>
            <a:r>
              <a:rPr lang="en-US" dirty="0" smtClean="0"/>
              <a:t>I STUB INFORMISANJE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739592" y="2961807"/>
            <a:ext cx="5271544" cy="305914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Tx/>
              <a:buChar char="-"/>
            </a:pPr>
            <a:r>
              <a:rPr lang="en-US" dirty="0" err="1" smtClean="0"/>
              <a:t>Obavje</a:t>
            </a:r>
            <a:r>
              <a:rPr lang="sr-Latn-ME" dirty="0" smtClean="0"/>
              <a:t>štavanje javnosti putem web sajta </a:t>
            </a:r>
            <a:r>
              <a:rPr lang="sr-Latn-ME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www.arhuscentri.me</a:t>
            </a:r>
            <a:r>
              <a:rPr lang="sr-Latn-ME" dirty="0" smtClean="0"/>
              <a:t>;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err="1" smtClean="0"/>
              <a:t>Informacije</a:t>
            </a:r>
            <a:r>
              <a:rPr lang="en-US" dirty="0" smtClean="0"/>
              <a:t> se</a:t>
            </a:r>
            <a:r>
              <a:rPr lang="sr-Latn-ME" dirty="0" smtClean="0"/>
              <a:t> šire i putem popularnih društvenih mreža facebook i twitter;  </a:t>
            </a:r>
          </a:p>
          <a:p>
            <a:pPr marL="342900" indent="-342900">
              <a:buFontTx/>
              <a:buChar char="-"/>
            </a:pPr>
            <a:r>
              <a:rPr lang="sr-Latn-ME" dirty="0" smtClean="0"/>
              <a:t>E-lista medija</a:t>
            </a:r>
            <a:r>
              <a:rPr lang="en-US" dirty="0" smtClean="0"/>
              <a:t>   </a:t>
            </a:r>
            <a:r>
              <a:rPr lang="en-US" dirty="0" smtClean="0">
                <a:hlinkClick r:id="rId3"/>
              </a:rPr>
              <a:t>media@arhuscentri.me</a:t>
            </a:r>
            <a:r>
              <a:rPr lang="en-US" dirty="0" smtClean="0"/>
              <a:t> </a:t>
            </a:r>
            <a:r>
              <a:rPr lang="sr-Latn-ME" dirty="0" smtClean="0"/>
              <a:t>;</a:t>
            </a:r>
          </a:p>
          <a:p>
            <a:pPr marL="342900" indent="-342900">
              <a:buFontTx/>
              <a:buChar char="-"/>
            </a:pPr>
            <a:r>
              <a:rPr lang="sr-Latn-ME" dirty="0" smtClean="0"/>
              <a:t>Opština Nikšić – e-grupa OtvOreni Niksic;</a:t>
            </a:r>
          </a:p>
          <a:p>
            <a:pPr marL="342900" indent="-342900">
              <a:buFontTx/>
              <a:buChar char="-"/>
            </a:pPr>
            <a:endParaRPr lang="sr-Latn-ME" dirty="0" smtClean="0"/>
          </a:p>
          <a:p>
            <a:pPr marL="342900" indent="-342900">
              <a:buFontTx/>
              <a:buChar char="-"/>
            </a:pPr>
            <a:endParaRPr lang="sr-Latn-ME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66648"/>
            <a:ext cx="1181999" cy="90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486648"/>
            <a:ext cx="70540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68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285388" y="1367860"/>
            <a:ext cx="5985159" cy="1606102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II STUB UČEŠĆE U DONOŠENJU ODLUKA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1785666" y="3476127"/>
            <a:ext cx="4655297" cy="300846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Tx/>
              <a:buChar char="-"/>
            </a:pPr>
            <a:r>
              <a:rPr lang="sr-Latn-ME" dirty="0" smtClean="0"/>
              <a:t>Javni uvid;</a:t>
            </a:r>
          </a:p>
          <a:p>
            <a:pPr marL="342900" indent="-342900">
              <a:buFontTx/>
              <a:buChar char="-"/>
            </a:pPr>
            <a:r>
              <a:rPr lang="sr-Latn-ME" dirty="0" smtClean="0"/>
              <a:t>Javne konsultacije;</a:t>
            </a:r>
          </a:p>
          <a:p>
            <a:pPr marL="342900" indent="-342900">
              <a:buFontTx/>
              <a:buChar char="-"/>
            </a:pPr>
            <a:r>
              <a:rPr lang="sr-Latn-ME" dirty="0" smtClean="0"/>
              <a:t>S</a:t>
            </a:r>
            <a:r>
              <a:rPr lang="en-US" smtClean="0"/>
              <a:t>is</a:t>
            </a:r>
            <a:r>
              <a:rPr lang="sr-Latn-ME" smtClean="0"/>
              <a:t>tematizacija </a:t>
            </a:r>
            <a:r>
              <a:rPr lang="sr-Latn-ME" dirty="0" smtClean="0"/>
              <a:t>komentara i izvještavanje;</a:t>
            </a:r>
          </a:p>
          <a:p>
            <a:pPr marL="342900" indent="-342900">
              <a:buFontTx/>
              <a:buChar char="-"/>
            </a:pPr>
            <a:r>
              <a:rPr lang="sr-Latn-ME" dirty="0" smtClean="0"/>
              <a:t>Arhus centar Nikšić predlaže i članove kandidate za Komisije iz redova ekoloksih NVO i Univerzitet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sr-Latn-ME" dirty="0" smtClean="0"/>
              <a:t>Arhus centar Nikšić vrši i m</a:t>
            </a:r>
            <a:r>
              <a:rPr lang="en-US" dirty="0" err="1" smtClean="0"/>
              <a:t>onitoring</a:t>
            </a:r>
            <a:r>
              <a:rPr lang="en-US" dirty="0" smtClean="0"/>
              <a:t> </a:t>
            </a:r>
            <a:r>
              <a:rPr lang="en-US" dirty="0" err="1" smtClean="0"/>
              <a:t>spro</a:t>
            </a:r>
            <a:r>
              <a:rPr lang="sr-Latn-ME" dirty="0" smtClean="0"/>
              <a:t>vođenja procedura;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sr-Latn-ME" dirty="0" smtClean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54989"/>
            <a:ext cx="1181999" cy="90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88640"/>
            <a:ext cx="70540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47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1005898" y="725002"/>
            <a:ext cx="5690855" cy="1570680"/>
          </a:xfrm>
        </p:spPr>
        <p:txBody>
          <a:bodyPr/>
          <a:lstStyle/>
          <a:p>
            <a:r>
              <a:rPr lang="sr-Latn-ME" dirty="0" smtClean="0"/>
              <a:t>III </a:t>
            </a:r>
            <a:r>
              <a:rPr lang="sr-Latn-ME" dirty="0" smtClean="0"/>
              <a:t>S</a:t>
            </a:r>
            <a:r>
              <a:rPr lang="en-US" dirty="0" smtClean="0"/>
              <a:t>TUB</a:t>
            </a:r>
            <a:r>
              <a:rPr lang="sr-Latn-ME" dirty="0" smtClean="0"/>
              <a:t> </a:t>
            </a:r>
            <a:r>
              <a:rPr lang="en-US" dirty="0" smtClean="0"/>
              <a:t>PRAVO </a:t>
            </a:r>
            <a:r>
              <a:rPr lang="sr-Latn-ME" dirty="0" smtClean="0"/>
              <a:t> </a:t>
            </a:r>
            <a:r>
              <a:rPr lang="en-US" dirty="0" smtClean="0"/>
              <a:t>NA PRAVNU ZA</a:t>
            </a:r>
            <a:r>
              <a:rPr lang="sr-Latn-ME" dirty="0" smtClean="0"/>
              <a:t>ŠTITU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760006" y="2806748"/>
            <a:ext cx="5271544" cy="321688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Tx/>
              <a:buChar char="-"/>
            </a:pPr>
            <a:r>
              <a:rPr lang="sr-Latn-ME" dirty="0" smtClean="0"/>
              <a:t>Najslabija infrastruktrura jer Zakon o besplatnoj pravnoj pomoći nije pitanjima životne sredine dao veliki značaj;</a:t>
            </a:r>
          </a:p>
          <a:p>
            <a:endParaRPr lang="sr-Latn-ME" dirty="0" smtClean="0"/>
          </a:p>
          <a:p>
            <a:pPr marL="342900" indent="-342900">
              <a:buFontTx/>
              <a:buChar char="-"/>
            </a:pPr>
            <a:r>
              <a:rPr lang="sr-Latn-ME" dirty="0" smtClean="0"/>
              <a:t>Arhus centar Nikšić ima uspostavljenu saradnju sa advokatskom kancelarijom oko Upravnih sporova;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76648"/>
            <a:ext cx="705405" cy="10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66648"/>
            <a:ext cx="118199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05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PITANJA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0000">
            <a:off x="4184701" y="1548681"/>
            <a:ext cx="4049322" cy="374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0" y="5805264"/>
            <a:ext cx="1181999" cy="90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644611"/>
            <a:ext cx="70540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90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429404" y="2952038"/>
            <a:ext cx="5985159" cy="1606102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HVALA NA PAŽNJI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107844" y="4318535"/>
            <a:ext cx="4655297" cy="184947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n</a:t>
            </a:r>
            <a:r>
              <a:rPr lang="sr-Latn-ME" dirty="0" smtClean="0">
                <a:hlinkClick r:id="rId2"/>
              </a:rPr>
              <a:t>ikola.golubovic</a:t>
            </a:r>
            <a:r>
              <a:rPr lang="en-US" dirty="0" smtClean="0">
                <a:hlinkClick r:id="rId2"/>
              </a:rPr>
              <a:t>@epa.org.me</a:t>
            </a:r>
            <a:endParaRPr lang="en-US" dirty="0" smtClean="0"/>
          </a:p>
          <a:p>
            <a:r>
              <a:rPr lang="en-US" dirty="0">
                <a:hlinkClick r:id="rId3"/>
              </a:rPr>
              <a:t>a</a:t>
            </a:r>
            <a:r>
              <a:rPr lang="en-US" dirty="0" smtClean="0">
                <a:hlinkClick r:id="rId3"/>
              </a:rPr>
              <a:t>leksandar.perovic@ozon.org.me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www.arhuscentri.me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23615"/>
            <a:ext cx="705405" cy="10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34168"/>
            <a:ext cx="118199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18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</Template>
  <TotalTime>149</TotalTime>
  <Words>222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Kilter</vt:lpstr>
      <vt:lpstr>Uloga Arhus centara u kontekstu primjene zakona o SEA i EIA</vt:lpstr>
      <vt:lpstr>ARHUS CENTRI CRNE GORE</vt:lpstr>
      <vt:lpstr>MISIJA ARHUS CENTARA</vt:lpstr>
      <vt:lpstr>I STUB INFORMISANJE</vt:lpstr>
      <vt:lpstr>II STUB UČEŠĆE U DONOŠENJU ODLUKA </vt:lpstr>
      <vt:lpstr>III STUB PRAVO  NA PRAVNU ZAŠTITU</vt:lpstr>
      <vt:lpstr>PITANJA</vt:lpstr>
      <vt:lpstr>HVALA NA PAŽNJI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Aleksandar Perovic</dc:creator>
  <cp:lastModifiedBy>Aleksandar Perovic</cp:lastModifiedBy>
  <cp:revision>15</cp:revision>
  <dcterms:created xsi:type="dcterms:W3CDTF">2013-11-18T22:09:21Z</dcterms:created>
  <dcterms:modified xsi:type="dcterms:W3CDTF">2013-11-22T12:53:39Z</dcterms:modified>
</cp:coreProperties>
</file>